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315200" cy="1371600"/>
  <p:notesSz cx="6858000" cy="9144000"/>
  <p:defaultTextStyle>
    <a:defPPr>
      <a:defRPr lang="en-US"/>
    </a:defPPr>
    <a:lvl1pPr marL="0" algn="l" defTabSz="4963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48168" algn="l" defTabSz="4963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496336" algn="l" defTabSz="4963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44504" algn="l" defTabSz="4963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992673" algn="l" defTabSz="4963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240841" algn="l" defTabSz="4963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489009" algn="l" defTabSz="4963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737177" algn="l" defTabSz="4963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1985345" algn="l" defTabSz="4963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71" d="100"/>
          <a:sy n="171" d="100"/>
        </p:scale>
        <p:origin x="-112" y="-1744"/>
      </p:cViewPr>
      <p:guideLst>
        <p:guide orient="horz" pos="432"/>
        <p:guide pos="23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60" y="1058703"/>
            <a:ext cx="7315274" cy="28860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marL="0" algn="ctr" defTabSz="496336" rtl="0" eaLnBrk="1" latinLnBrk="0" hangingPunct="1">
              <a:lnSpc>
                <a:spcPct val="100000"/>
              </a:lnSpc>
            </a:pPr>
            <a:endParaRPr lang="en-US" sz="10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60" y="1058703"/>
            <a:ext cx="7315274" cy="28860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marL="0" algn="ctr" defTabSz="496336" rtl="0" eaLnBrk="1" latinLnBrk="0" hangingPunct="1">
              <a:lnSpc>
                <a:spcPct val="100000"/>
              </a:lnSpc>
            </a:pPr>
            <a:endParaRPr lang="en-US" sz="10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1" y="1109186"/>
            <a:ext cx="7317106" cy="262890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600" y="335280"/>
            <a:ext cx="3108960" cy="3048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640715"/>
            <a:ext cx="3108960" cy="365125"/>
          </a:xfrm>
        </p:spPr>
        <p:txBody>
          <a:bodyPr>
            <a:normAutofit/>
          </a:bodyPr>
          <a:lstStyle>
            <a:lvl1pPr marL="0" indent="0" algn="l">
              <a:buNone/>
              <a:defRPr sz="1100">
                <a:solidFill>
                  <a:schemeClr val="tx2"/>
                </a:solidFill>
                <a:latin typeface="+mj-lt"/>
              </a:defRPr>
            </a:lvl1pPr>
            <a:lvl2pPr marL="248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96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44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92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408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89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3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985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052493"/>
            <a:ext cx="7315200" cy="1492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04" y="1100534"/>
            <a:ext cx="7315253" cy="25423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ECD5-515E-4817-8A06-1D2ED2C83850}" type="datetime4">
              <a:rPr lang="en-US" smtClean="0"/>
              <a:pPr/>
              <a:t>April 29,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 userDrawn="1"/>
        </p:nvSpPr>
        <p:spPr>
          <a:xfrm>
            <a:off x="0" y="1091565"/>
            <a:ext cx="5791200" cy="28003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445912" y="1229609"/>
            <a:ext cx="5871193" cy="142399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57" y="1082467"/>
            <a:ext cx="6084454" cy="185582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344580" y="1223301"/>
            <a:ext cx="5972525" cy="148299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B59F4-DDCB-41FF-83F5-A48440F36FA7}" type="datetime4">
              <a:rPr lang="en-US" smtClean="0"/>
              <a:pPr/>
              <a:t>April 29,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 userDrawn="1"/>
        </p:nvSpPr>
        <p:spPr>
          <a:xfrm>
            <a:off x="0" y="1091565"/>
            <a:ext cx="5791200" cy="28003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445912" y="1229609"/>
            <a:ext cx="5871193" cy="142399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57" y="1082467"/>
            <a:ext cx="6084454" cy="185582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344580" y="1223301"/>
            <a:ext cx="5972525" cy="148299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03520" y="54928"/>
            <a:ext cx="1645920" cy="117030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" y="54928"/>
            <a:ext cx="4815840" cy="11703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6348-D703-428C-A1C4-7D6796EF5F41}" type="datetime4">
              <a:rPr lang="en-US" smtClean="0"/>
              <a:pPr/>
              <a:t>April 29,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1091565"/>
            <a:ext cx="5791200" cy="28003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445912" y="1229609"/>
            <a:ext cx="5871193" cy="142399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320040"/>
            <a:ext cx="6217920" cy="74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57" y="1082467"/>
            <a:ext cx="6084454" cy="185582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344580" y="1223301"/>
            <a:ext cx="5972525" cy="148299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D1919-1B5F-4141-B613-3E5C6008A186}" type="datetime4">
              <a:rPr lang="en-US" smtClean="0"/>
              <a:pPr/>
              <a:t>April 29,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1" y="1109186"/>
            <a:ext cx="7317106" cy="262890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marL="0" algn="ctr" defTabSz="496336" rtl="0" eaLnBrk="1" latinLnBrk="0" hangingPunct="1">
              <a:lnSpc>
                <a:spcPct val="100000"/>
              </a:lnSpc>
            </a:pPr>
            <a:endParaRPr lang="en-US" sz="10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60" y="1058703"/>
            <a:ext cx="7315274" cy="28860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marL="0" algn="ctr" defTabSz="496336" rtl="0" eaLnBrk="1" latinLnBrk="0" hangingPunct="1">
              <a:lnSpc>
                <a:spcPct val="100000"/>
              </a:lnSpc>
            </a:pPr>
            <a:endParaRPr lang="en-US" sz="10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60" y="1058703"/>
            <a:ext cx="7315274" cy="28860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marL="0" algn="ctr" defTabSz="496336" rtl="0" eaLnBrk="1" latinLnBrk="0" hangingPunct="1">
              <a:lnSpc>
                <a:spcPct val="100000"/>
              </a:lnSpc>
            </a:pPr>
            <a:endParaRPr lang="en-US" sz="10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726758"/>
            <a:ext cx="6217920" cy="272415"/>
          </a:xfrm>
        </p:spPr>
        <p:txBody>
          <a:bodyPr anchor="t"/>
          <a:lstStyle>
            <a:lvl1pPr algn="l">
              <a:defRPr sz="2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426720"/>
            <a:ext cx="6217920" cy="300037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2"/>
                </a:solidFill>
                <a:latin typeface="+mj-lt"/>
              </a:defRPr>
            </a:lvl1pPr>
            <a:lvl2pPr marL="24816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49633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44504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99267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4084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48900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737177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198534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1052493"/>
            <a:ext cx="7315200" cy="1492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04" y="1100534"/>
            <a:ext cx="7315253" cy="25423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2427-B1DD-49E6-9F05-DE0F1467D7DC}" type="datetime4">
              <a:rPr lang="en-US" smtClean="0"/>
              <a:pPr/>
              <a:t>April 29,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445912" y="1229609"/>
            <a:ext cx="5871193" cy="142399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1091565"/>
            <a:ext cx="5791200" cy="28003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marL="0" algn="ctr" defTabSz="496336" rtl="0" eaLnBrk="1" latinLnBrk="0" hangingPunct="1"/>
            <a:endParaRPr lang="en-US" sz="10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57" y="1082467"/>
            <a:ext cx="6084454" cy="185582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44580" y="1223301"/>
            <a:ext cx="5972525" cy="148299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CA7B5-8BC9-491C-A887-7C3E7ED947D8}" type="datetime4">
              <a:rPr lang="en-US" smtClean="0"/>
              <a:pPr/>
              <a:t>April 29,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548640" y="307239"/>
            <a:ext cx="2926080" cy="7754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3840480" y="307239"/>
            <a:ext cx="2926080" cy="7754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445912" y="1229609"/>
            <a:ext cx="5871193" cy="142399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marL="0" algn="ctr" defTabSz="496336" rtl="0" eaLnBrk="1" latinLnBrk="0" hangingPunct="1"/>
            <a:endParaRPr lang="en-US" sz="10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1091565"/>
            <a:ext cx="5791200" cy="28003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marL="0" algn="ctr" defTabSz="496336" rtl="0" eaLnBrk="1" latinLnBrk="0" hangingPunct="1"/>
            <a:endParaRPr lang="en-US" sz="10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307023"/>
            <a:ext cx="2926080" cy="127952"/>
          </a:xfrm>
        </p:spPr>
        <p:txBody>
          <a:bodyPr anchor="b">
            <a:normAutofit/>
          </a:bodyPr>
          <a:lstStyle>
            <a:lvl1pPr marL="0" indent="0">
              <a:buNone/>
              <a:defRPr sz="1100" b="0" baseline="0">
                <a:solidFill>
                  <a:schemeClr val="tx2"/>
                </a:solidFill>
                <a:latin typeface="+mj-lt"/>
              </a:defRPr>
            </a:lvl1pPr>
            <a:lvl2pPr marL="248168" indent="0">
              <a:buNone/>
              <a:defRPr sz="1100" b="1"/>
            </a:lvl2pPr>
            <a:lvl3pPr marL="496336" indent="0">
              <a:buNone/>
              <a:defRPr sz="1000" b="1"/>
            </a:lvl3pPr>
            <a:lvl4pPr marL="744504" indent="0">
              <a:buNone/>
              <a:defRPr sz="900" b="1"/>
            </a:lvl4pPr>
            <a:lvl5pPr marL="992673" indent="0">
              <a:buNone/>
              <a:defRPr sz="900" b="1"/>
            </a:lvl5pPr>
            <a:lvl6pPr marL="1240841" indent="0">
              <a:buNone/>
              <a:defRPr sz="900" b="1"/>
            </a:lvl6pPr>
            <a:lvl7pPr marL="1489009" indent="0">
              <a:buNone/>
              <a:defRPr sz="900" b="1"/>
            </a:lvl7pPr>
            <a:lvl8pPr marL="1737177" indent="0">
              <a:buNone/>
              <a:defRPr sz="900" b="1"/>
            </a:lvl8pPr>
            <a:lvl9pPr marL="1985345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0480" y="307023"/>
            <a:ext cx="2926080" cy="127952"/>
          </a:xfrm>
        </p:spPr>
        <p:txBody>
          <a:bodyPr anchor="b">
            <a:normAutofit/>
          </a:bodyPr>
          <a:lstStyle>
            <a:lvl1pPr marL="0" indent="0">
              <a:buNone/>
              <a:defRPr sz="1100" b="0">
                <a:solidFill>
                  <a:schemeClr val="tx2"/>
                </a:solidFill>
                <a:latin typeface="+mj-lt"/>
              </a:defRPr>
            </a:lvl1pPr>
            <a:lvl2pPr marL="248168" indent="0">
              <a:buNone/>
              <a:defRPr sz="1100" b="1"/>
            </a:lvl2pPr>
            <a:lvl3pPr marL="496336" indent="0">
              <a:buNone/>
              <a:defRPr sz="1000" b="1"/>
            </a:lvl3pPr>
            <a:lvl4pPr marL="744504" indent="0">
              <a:buNone/>
              <a:defRPr sz="900" b="1"/>
            </a:lvl4pPr>
            <a:lvl5pPr marL="992673" indent="0">
              <a:buNone/>
              <a:defRPr sz="900" b="1"/>
            </a:lvl5pPr>
            <a:lvl6pPr marL="1240841" indent="0">
              <a:buNone/>
              <a:defRPr sz="900" b="1"/>
            </a:lvl6pPr>
            <a:lvl7pPr marL="1489009" indent="0">
              <a:buNone/>
              <a:defRPr sz="900" b="1"/>
            </a:lvl7pPr>
            <a:lvl8pPr marL="1737177" indent="0">
              <a:buNone/>
              <a:defRPr sz="900" b="1"/>
            </a:lvl8pPr>
            <a:lvl9pPr marL="1985345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57" y="1082467"/>
            <a:ext cx="6084454" cy="185582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344580" y="1223301"/>
            <a:ext cx="5972525" cy="148299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18ED0-40F2-434C-A848-B92581875164}" type="datetime4">
              <a:rPr lang="en-US" smtClean="0"/>
              <a:pPr/>
              <a:t>April 29,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548640" y="441960"/>
            <a:ext cx="2926080" cy="640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3840480" y="441960"/>
            <a:ext cx="2926080" cy="640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1002030"/>
            <a:ext cx="5951220" cy="3143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1146333"/>
            <a:ext cx="7317742" cy="225267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marL="0" algn="ctr" defTabSz="496336" rtl="0" eaLnBrk="1" latinLnBrk="0" hangingPunct="1"/>
            <a:endParaRPr lang="en-US" sz="10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994682"/>
            <a:ext cx="6139894" cy="185660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06" y="1139248"/>
            <a:ext cx="7317106" cy="186059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437F-F4F9-44A9-B4D3-9191CA04E889}" type="datetime4">
              <a:rPr lang="en-US" smtClean="0"/>
              <a:pPr/>
              <a:t>April 29,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1146333"/>
            <a:ext cx="7317742" cy="225267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marL="0" algn="ctr" defTabSz="496336" rtl="0" eaLnBrk="1" latinLnBrk="0" hangingPunct="1"/>
            <a:endParaRPr lang="en-US" sz="10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1076325"/>
            <a:ext cx="2628899" cy="24145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1906" y="1139248"/>
            <a:ext cx="7317106" cy="186059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57" y="1069404"/>
            <a:ext cx="2740985" cy="18894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24E59-01D0-4537-B876-7E5EC75B028D}" type="datetime4">
              <a:rPr lang="en-US" smtClean="0"/>
              <a:pPr/>
              <a:t>April 29,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1002030"/>
            <a:ext cx="5951220" cy="3143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1146333"/>
            <a:ext cx="7317742" cy="225267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marL="0" algn="ctr" defTabSz="496336" rtl="0" eaLnBrk="1" latinLnBrk="0" hangingPunct="1"/>
            <a:endParaRPr lang="en-US" sz="10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25" y="121920"/>
            <a:ext cx="2706624" cy="182880"/>
          </a:xfrm>
        </p:spPr>
        <p:txBody>
          <a:bodyPr anchor="b">
            <a:noAutofit/>
          </a:bodyPr>
          <a:lstStyle>
            <a:lvl1pPr algn="l">
              <a:defRPr sz="1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994682"/>
            <a:ext cx="6139894" cy="185660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1906" y="1139248"/>
            <a:ext cx="7317106" cy="186059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2E49-18A1-40BC-BA5D-5A2EC8FDDF15}" type="datetime4">
              <a:rPr lang="en-US" smtClean="0"/>
              <a:pPr/>
              <a:t>April 29,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3657600" y="121920"/>
            <a:ext cx="3108960" cy="83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541019" y="305410"/>
            <a:ext cx="2706624" cy="65836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445912" y="1229609"/>
            <a:ext cx="5871193" cy="142399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marL="0" algn="ctr" defTabSz="496336" rtl="0" eaLnBrk="1" latinLnBrk="0" hangingPunct="1"/>
            <a:endParaRPr lang="en-US" sz="10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1091565"/>
            <a:ext cx="5791200" cy="28003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marL="0" algn="ctr" defTabSz="496336" rtl="0" eaLnBrk="1" latinLnBrk="0" hangingPunct="1"/>
            <a:endParaRPr lang="en-US" sz="10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57600" y="121920"/>
            <a:ext cx="3108960" cy="838200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248168" indent="0">
              <a:buNone/>
              <a:defRPr sz="1500"/>
            </a:lvl2pPr>
            <a:lvl3pPr marL="496336" indent="0">
              <a:buNone/>
              <a:defRPr sz="1300"/>
            </a:lvl3pPr>
            <a:lvl4pPr marL="744504" indent="0">
              <a:buNone/>
              <a:defRPr sz="1100"/>
            </a:lvl4pPr>
            <a:lvl5pPr marL="992673" indent="0">
              <a:buNone/>
              <a:defRPr sz="1100"/>
            </a:lvl5pPr>
            <a:lvl6pPr marL="1240841" indent="0">
              <a:buNone/>
              <a:defRPr sz="1100"/>
            </a:lvl6pPr>
            <a:lvl7pPr marL="1489009" indent="0">
              <a:buNone/>
              <a:defRPr sz="1100"/>
            </a:lvl7pPr>
            <a:lvl8pPr marL="1737177" indent="0">
              <a:buNone/>
              <a:defRPr sz="1100"/>
            </a:lvl8pPr>
            <a:lvl9pPr marL="1985345" indent="0">
              <a:buNone/>
              <a:defRPr sz="11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57" y="1082467"/>
            <a:ext cx="6084454" cy="185582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44580" y="1223301"/>
            <a:ext cx="5972525" cy="148299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83DA4-3B24-449B-95CA-514EB7E30A99}" type="datetime4">
              <a:rPr lang="en-US" smtClean="0"/>
              <a:pPr/>
              <a:t>April 29,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41325" y="121920"/>
            <a:ext cx="2706624" cy="182880"/>
          </a:xfrm>
        </p:spPr>
        <p:txBody>
          <a:bodyPr anchor="b">
            <a:noAutofit/>
          </a:bodyPr>
          <a:lstStyle>
            <a:lvl1pPr algn="l">
              <a:defRPr sz="1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541325" y="304800"/>
            <a:ext cx="2705100" cy="65913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7315200" cy="13716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9634" tIns="24817" rIns="49634" bIns="24817"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8640" y="54928"/>
            <a:ext cx="6217920" cy="228600"/>
          </a:xfrm>
          <a:prstGeom prst="rect">
            <a:avLst/>
          </a:prstGeom>
        </p:spPr>
        <p:txBody>
          <a:bodyPr vert="horz" lIns="0" tIns="24817" rIns="0" bIns="2481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320040"/>
            <a:ext cx="6217920" cy="905193"/>
          </a:xfrm>
          <a:prstGeom prst="rect">
            <a:avLst/>
          </a:prstGeom>
        </p:spPr>
        <p:txBody>
          <a:bodyPr vert="horz" lIns="0" tIns="24817" rIns="0" bIns="248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20640" y="1283335"/>
            <a:ext cx="1584960" cy="73025"/>
          </a:xfrm>
          <a:prstGeom prst="rect">
            <a:avLst/>
          </a:prstGeom>
        </p:spPr>
        <p:txBody>
          <a:bodyPr vert="horz" lIns="0" tIns="24817" rIns="0" bIns="0" rtlCol="0" anchor="b" anchorCtr="0"/>
          <a:lstStyle>
            <a:lvl1pPr algn="r">
              <a:defRPr lang="en-US" sz="500" kern="1200" cap="all" spc="6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42120D2-3948-4F8F-BE5D-E7E7D97880B2}" type="datetime4">
              <a:rPr lang="en-US" smtClean="0"/>
              <a:pPr/>
              <a:t>April 29, 2013</a:t>
            </a:fld>
            <a:endParaRPr lang="en-US" dirty="0" err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880" y="1283335"/>
            <a:ext cx="2316480" cy="73025"/>
          </a:xfrm>
          <a:prstGeom prst="rect">
            <a:avLst/>
          </a:prstGeom>
        </p:spPr>
        <p:txBody>
          <a:bodyPr vert="horz" lIns="0" tIns="24817" rIns="0" bIns="0" rtlCol="0" anchor="b" anchorCtr="0"/>
          <a:lstStyle>
            <a:lvl1pPr algn="l">
              <a:defRPr sz="500" cap="all" spc="60" baseline="0">
                <a:solidFill>
                  <a:srgbClr val="4D4D4D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66560" y="1283335"/>
            <a:ext cx="365760" cy="73025"/>
          </a:xfrm>
          <a:prstGeom prst="rect">
            <a:avLst/>
          </a:prstGeom>
        </p:spPr>
        <p:txBody>
          <a:bodyPr vert="horz" lIns="0" tIns="24817" rIns="0" bIns="0" rtlCol="0" anchor="b" anchorCtr="0"/>
          <a:lstStyle>
            <a:lvl1pPr algn="r">
              <a:defRPr sz="600" b="1" baseline="0">
                <a:solidFill>
                  <a:srgbClr val="4D4D4D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496336" rtl="0" eaLnBrk="1" latinLnBrk="0" hangingPunct="1">
        <a:spcBef>
          <a:spcPct val="0"/>
        </a:spcBef>
        <a:buNone/>
        <a:defRPr sz="2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86126" indent="-148901" algn="l" defTabSz="496336" rtl="0" eaLnBrk="1" latinLnBrk="0" hangingPunct="1">
        <a:lnSpc>
          <a:spcPct val="100000"/>
        </a:lnSpc>
        <a:spcBef>
          <a:spcPts val="380"/>
        </a:spcBef>
        <a:buClr>
          <a:schemeClr val="accent1"/>
        </a:buClr>
        <a:buSzPct val="85000"/>
        <a:buFont typeface="Wingdings 3" pitchFamily="18" charset="2"/>
        <a:buChar char=""/>
        <a:defRPr sz="11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03273" indent="-148901" algn="l" defTabSz="496336" rtl="0" eaLnBrk="1" latinLnBrk="0" hangingPunct="1">
        <a:lnSpc>
          <a:spcPct val="100000"/>
        </a:lnSpc>
        <a:spcBef>
          <a:spcPts val="380"/>
        </a:spcBef>
        <a:buClr>
          <a:schemeClr val="accent1"/>
        </a:buClr>
        <a:buSzPct val="85000"/>
        <a:buFont typeface="Wingdings 3" pitchFamily="18" charset="2"/>
        <a:buChar char="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20420" indent="-148901" algn="l" defTabSz="496336" rtl="0" eaLnBrk="1" latinLnBrk="0" hangingPunct="1">
        <a:lnSpc>
          <a:spcPct val="100000"/>
        </a:lnSpc>
        <a:spcBef>
          <a:spcPts val="380"/>
        </a:spcBef>
        <a:buClr>
          <a:schemeClr val="accent1"/>
        </a:buClr>
        <a:buSzPct val="85000"/>
        <a:buFont typeface="Wingdings 3" pitchFamily="18" charset="2"/>
        <a:buChar char="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868589" indent="-148901" algn="l" defTabSz="496336" rtl="0" eaLnBrk="1" latinLnBrk="0" hangingPunct="1">
        <a:lnSpc>
          <a:spcPct val="100000"/>
        </a:lnSpc>
        <a:spcBef>
          <a:spcPts val="380"/>
        </a:spcBef>
        <a:buClr>
          <a:schemeClr val="accent1"/>
        </a:buClr>
        <a:buSzPct val="85000"/>
        <a:buFont typeface="Wingdings 3" pitchFamily="18" charset="2"/>
        <a:buChar char="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116757" indent="-148901" algn="l" defTabSz="496336" rtl="0" eaLnBrk="1" latinLnBrk="0" hangingPunct="1">
        <a:lnSpc>
          <a:spcPct val="100000"/>
        </a:lnSpc>
        <a:spcBef>
          <a:spcPts val="380"/>
        </a:spcBef>
        <a:buClr>
          <a:schemeClr val="accent1"/>
        </a:buClr>
        <a:buSzPct val="85000"/>
        <a:buFont typeface="Wingdings 3" pitchFamily="18" charset="2"/>
        <a:buChar char="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64925" indent="-148901" algn="l" defTabSz="496336" rtl="0" eaLnBrk="1" latinLnBrk="0" hangingPunct="1">
        <a:lnSpc>
          <a:spcPct val="100000"/>
        </a:lnSpc>
        <a:spcBef>
          <a:spcPts val="380"/>
        </a:spcBef>
        <a:buClr>
          <a:schemeClr val="accent1"/>
        </a:buClr>
        <a:buSzPct val="85000"/>
        <a:buFont typeface="Wingdings 3" pitchFamily="18" charset="2"/>
        <a:buChar char=""/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613093" indent="-148901" algn="l" defTabSz="496336" rtl="0" eaLnBrk="1" latinLnBrk="0" hangingPunct="1">
        <a:lnSpc>
          <a:spcPct val="100000"/>
        </a:lnSpc>
        <a:spcBef>
          <a:spcPts val="380"/>
        </a:spcBef>
        <a:buClr>
          <a:schemeClr val="accent1"/>
        </a:buClr>
        <a:buSzPct val="85000"/>
        <a:buFont typeface="Wingdings 3" pitchFamily="18" charset="2"/>
        <a:buChar char=""/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861261" indent="-148901" algn="l" defTabSz="496336" rtl="0" eaLnBrk="1" latinLnBrk="0" hangingPunct="1">
        <a:lnSpc>
          <a:spcPct val="100000"/>
        </a:lnSpc>
        <a:spcBef>
          <a:spcPts val="380"/>
        </a:spcBef>
        <a:buClr>
          <a:schemeClr val="accent1"/>
        </a:buClr>
        <a:buSzPct val="85000"/>
        <a:buFont typeface="Wingdings 3" pitchFamily="18" charset="2"/>
        <a:buChar char=""/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2109429" indent="-148901" algn="l" defTabSz="496336" rtl="0" eaLnBrk="1" latinLnBrk="0" hangingPunct="1">
        <a:lnSpc>
          <a:spcPct val="100000"/>
        </a:lnSpc>
        <a:spcBef>
          <a:spcPts val="380"/>
        </a:spcBef>
        <a:buClr>
          <a:schemeClr val="accent1"/>
        </a:buClr>
        <a:buSzPct val="85000"/>
        <a:buFont typeface="Wingdings 3" pitchFamily="18" charset="2"/>
        <a:buChar char=""/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9633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48168" algn="l" defTabSz="49633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96336" algn="l" defTabSz="49633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44504" algn="l" defTabSz="49633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992673" algn="l" defTabSz="49633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40841" algn="l" defTabSz="49633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489009" algn="l" defTabSz="49633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177" algn="l" defTabSz="49633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985345" algn="l" defTabSz="49633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4291"/>
            <a:ext cx="7315200" cy="86177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Welcome  back!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059276687"/>
      </p:ext>
    </p:extLst>
  </p:cSld>
  <p:clrMapOvr>
    <a:masterClrMapping/>
  </p:clrMapOvr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 Pop.thmx</Template>
  <TotalTime>1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Urban Pop</vt:lpstr>
      <vt:lpstr>Welcome  back!</vt:lpstr>
    </vt:vector>
  </TitlesOfParts>
  <Company>Frostburg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 back!</dc:title>
  <dc:creator>Minnie Ladores</dc:creator>
  <cp:lastModifiedBy>Minnie Ladores</cp:lastModifiedBy>
  <cp:revision>1</cp:revision>
  <dcterms:created xsi:type="dcterms:W3CDTF">2013-04-29T13:48:21Z</dcterms:created>
  <dcterms:modified xsi:type="dcterms:W3CDTF">2013-04-29T13:50:07Z</dcterms:modified>
</cp:coreProperties>
</file>